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7" r:id="rId4"/>
    <p:sldId id="323" r:id="rId5"/>
    <p:sldId id="291" r:id="rId6"/>
    <p:sldId id="322" r:id="rId7"/>
    <p:sldId id="258" r:id="rId8"/>
    <p:sldId id="259" r:id="rId9"/>
    <p:sldId id="317" r:id="rId10"/>
    <p:sldId id="320" r:id="rId11"/>
    <p:sldId id="324" r:id="rId12"/>
    <p:sldId id="315" r:id="rId13"/>
    <p:sldId id="316" r:id="rId14"/>
    <p:sldId id="318" r:id="rId15"/>
    <p:sldId id="319" r:id="rId16"/>
    <p:sldId id="327" r:id="rId17"/>
    <p:sldId id="326" r:id="rId18"/>
    <p:sldId id="328" r:id="rId19"/>
    <p:sldId id="329" r:id="rId20"/>
    <p:sldId id="330" r:id="rId2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14" autoAdjust="0"/>
    <p:restoredTop sz="50000" autoAdjust="0"/>
  </p:normalViewPr>
  <p:slideViewPr>
    <p:cSldViewPr snapToGrid="0">
      <p:cViewPr varScale="1">
        <p:scale>
          <a:sx n="76" d="100"/>
          <a:sy n="76" d="100"/>
        </p:scale>
        <p:origin x="31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24656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5" name="Shape 105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hape 10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Slide"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1pPr>
            <a:lvl2pPr marL="0" indent="4572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2pPr>
            <a:lvl3pPr marL="0" indent="9144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3pPr>
            <a:lvl4pPr marL="0" indent="13716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4pPr>
            <a:lvl5pPr marL="0" indent="18288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hape 50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6" name="Shape 76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6" name="Shape 86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6" name="Shape 9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ng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-3" y="6436822"/>
            <a:ext cx="12192002" cy="42117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de.visualstudio.com/docs/nodejs/nodejs-tutorial#_debugging-your-express-application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/>
          </p:cNvSpPr>
          <p:nvPr>
            <p:ph type="body" sz="quarter" idx="1"/>
          </p:nvPr>
        </p:nvSpPr>
        <p:spPr>
          <a:xfrm>
            <a:off x="1524000" y="381318"/>
            <a:ext cx="9144000" cy="1655761"/>
          </a:xfrm>
          <a:prstGeom prst="rect">
            <a:avLst/>
          </a:prstGeom>
        </p:spPr>
        <p:txBody>
          <a:bodyPr/>
          <a:lstStyle/>
          <a:p>
            <a:pPr algn="l">
              <a:defRPr sz="5400" b="1"/>
            </a:pPr>
            <a:r>
              <a:rPr dirty="0"/>
              <a:t>JavaScript School</a:t>
            </a:r>
          </a:p>
          <a:p>
            <a:pPr algn="l">
              <a:defRPr sz="3600"/>
            </a:pPr>
            <a:r>
              <a:rPr lang="en-US" sz="3600" dirty="0"/>
              <a:t>Tying it all together</a:t>
            </a:r>
            <a:endParaRPr dirty="0"/>
          </a:p>
        </p:txBody>
      </p:sp>
      <p:pic>
        <p:nvPicPr>
          <p:cNvPr id="124" name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76605" y="3921759"/>
            <a:ext cx="4515395" cy="29362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4640" y="289877"/>
            <a:ext cx="1036320" cy="14571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r-HR" dirty="0" err="1" smtClean="0"/>
              <a:t>Logging</a:t>
            </a:r>
            <a:endParaRPr dirty="0"/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95942" indent="-195942"/>
            <a:r>
              <a:rPr lang="en-US" dirty="0" err="1" smtClean="0"/>
              <a:t>Kriteriji</a:t>
            </a:r>
            <a:endParaRPr lang="en-US" dirty="0" smtClean="0"/>
          </a:p>
          <a:p>
            <a:pPr marL="691242" lvl="1" indent="-195942"/>
            <a:r>
              <a:rPr lang="en-US" dirty="0" err="1" smtClean="0"/>
              <a:t>prevencija</a:t>
            </a:r>
            <a:r>
              <a:rPr lang="en-US" dirty="0" smtClean="0"/>
              <a:t> </a:t>
            </a:r>
            <a:r>
              <a:rPr lang="en-US" dirty="0" err="1" smtClean="0"/>
              <a:t>velikih</a:t>
            </a:r>
            <a:r>
              <a:rPr lang="en-US" dirty="0" smtClean="0"/>
              <a:t> log </a:t>
            </a:r>
            <a:r>
              <a:rPr lang="en-US" dirty="0" err="1" smtClean="0"/>
              <a:t>fileova</a:t>
            </a:r>
            <a:r>
              <a:rPr lang="en-US" dirty="0" smtClean="0"/>
              <a:t> (log </a:t>
            </a:r>
            <a:r>
              <a:rPr lang="en-US" dirty="0" err="1" smtClean="0"/>
              <a:t>naredbe</a:t>
            </a:r>
            <a:r>
              <a:rPr lang="en-US" dirty="0" smtClean="0"/>
              <a:t> </a:t>
            </a:r>
            <a:r>
              <a:rPr lang="en-US" dirty="0" err="1" smtClean="0"/>
              <a:t>iz</a:t>
            </a:r>
            <a:r>
              <a:rPr lang="en-US" dirty="0" smtClean="0"/>
              <a:t> </a:t>
            </a:r>
            <a:r>
              <a:rPr lang="en-US" dirty="0" err="1" smtClean="0"/>
              <a:t>debuggiranja</a:t>
            </a:r>
            <a:r>
              <a:rPr lang="en-US" dirty="0" smtClean="0"/>
              <a:t>)</a:t>
            </a:r>
            <a:endParaRPr lang="en-US" dirty="0"/>
          </a:p>
          <a:p>
            <a:pPr marL="691242" lvl="1" indent="-195942"/>
            <a:r>
              <a:rPr lang="en-US" dirty="0" err="1" smtClean="0"/>
              <a:t>omogućavaju</a:t>
            </a:r>
            <a:r>
              <a:rPr lang="en-US" dirty="0" smtClean="0"/>
              <a:t> </a:t>
            </a:r>
            <a:r>
              <a:rPr lang="en-US" dirty="0" err="1"/>
              <a:t>distribuirano</a:t>
            </a:r>
            <a:r>
              <a:rPr lang="en-US" dirty="0"/>
              <a:t> </a:t>
            </a:r>
            <a:r>
              <a:rPr lang="en-US" dirty="0" err="1" smtClean="0"/>
              <a:t>praćenje</a:t>
            </a:r>
            <a:r>
              <a:rPr lang="en-US" dirty="0" smtClean="0"/>
              <a:t> </a:t>
            </a:r>
            <a:r>
              <a:rPr lang="en-US" dirty="0" err="1" smtClean="0"/>
              <a:t>događaja</a:t>
            </a:r>
            <a:endParaRPr lang="en-US" dirty="0" smtClean="0"/>
          </a:p>
          <a:p>
            <a:pPr marL="195942" indent="-195942"/>
            <a:r>
              <a:rPr lang="en-US" dirty="0" err="1" smtClean="0"/>
              <a:t>winston</a:t>
            </a:r>
            <a:endParaRPr lang="en-US" dirty="0" smtClean="0"/>
          </a:p>
          <a:p>
            <a:pPr marL="195942" indent="-195942"/>
            <a:r>
              <a:rPr lang="en-US" dirty="0" smtClean="0"/>
              <a:t>Sentry</a:t>
            </a:r>
            <a:endParaRPr lang="en-US" dirty="0"/>
          </a:p>
          <a:p>
            <a:pPr marL="195942" indent="-19594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4085998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Alati i biblioteke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95942" indent="-195942"/>
            <a:r>
              <a:rPr lang="en-US" dirty="0" smtClean="0"/>
              <a:t>Debugger </a:t>
            </a:r>
            <a:r>
              <a:rPr lang="en-US" dirty="0" err="1" smtClean="0"/>
              <a:t>integriran</a:t>
            </a:r>
            <a:r>
              <a:rPr lang="en-US" dirty="0" smtClean="0"/>
              <a:t> u Node</a:t>
            </a:r>
            <a:br>
              <a:rPr lang="en-US" dirty="0" smtClean="0"/>
            </a:b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node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--inspect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app.js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marL="195942" indent="-195942"/>
            <a:r>
              <a:rPr lang="en-US" dirty="0" err="1" smtClean="0"/>
              <a:t>Podrška</a:t>
            </a:r>
            <a:r>
              <a:rPr lang="en-US" dirty="0" smtClean="0"/>
              <a:t> </a:t>
            </a:r>
            <a:r>
              <a:rPr lang="en-US" dirty="0" err="1" smtClean="0"/>
              <a:t>editora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debuggiranje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://code.visualstudio.com/docs/nodejs/nodejs-tutorial#_debugging-your-express-application</a:t>
            </a:r>
            <a:endParaRPr lang="en-US" dirty="0"/>
          </a:p>
          <a:p>
            <a:pPr marL="195942" indent="-195942"/>
            <a:r>
              <a:rPr lang="en-US" dirty="0" err="1" smtClean="0"/>
              <a:t>Middlewareovi</a:t>
            </a:r>
            <a:endParaRPr lang="en-US" dirty="0" smtClean="0"/>
          </a:p>
          <a:p>
            <a:pPr marL="691242" lvl="1" indent="-195942"/>
            <a:r>
              <a:rPr lang="en-US" dirty="0" smtClean="0"/>
              <a:t>helmet</a:t>
            </a:r>
          </a:p>
          <a:p>
            <a:pPr marL="691242" lvl="1" indent="-195942"/>
            <a:r>
              <a:rPr lang="en-US" dirty="0" smtClean="0"/>
              <a:t>passport</a:t>
            </a:r>
            <a:endParaRPr lang="en-US" dirty="0"/>
          </a:p>
          <a:p>
            <a:pPr marL="691242" lvl="1" indent="-195942"/>
            <a:r>
              <a:rPr lang="en-US" dirty="0" err="1"/>
              <a:t>gzip</a:t>
            </a:r>
            <a:endParaRPr lang="en-US" dirty="0"/>
          </a:p>
          <a:p>
            <a:pPr marL="195942" indent="-19594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24747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r-HR" dirty="0" smtClean="0"/>
              <a:t>Postavljanje VPS-a</a:t>
            </a:r>
            <a:endParaRPr dirty="0"/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195942" indent="-195942"/>
            <a:r>
              <a:rPr lang="en-US" dirty="0" smtClean="0"/>
              <a:t>Process manager: PM2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sudo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npm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install -g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pm2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  <a:p>
            <a:pPr marL="195942" indent="-195942"/>
            <a:r>
              <a:rPr lang="en-US" dirty="0" smtClean="0"/>
              <a:t>Reverse Proxy server: </a:t>
            </a:r>
            <a:r>
              <a:rPr lang="en-US" dirty="0" err="1" smtClean="0"/>
              <a:t>Nginx</a:t>
            </a:r>
            <a:endParaRPr lang="en-US" dirty="0" smtClean="0"/>
          </a:p>
          <a:p>
            <a:pPr marL="691242" lvl="1" indent="-195942"/>
            <a:r>
              <a:rPr lang="en-US" dirty="0" smtClean="0"/>
              <a:t>Node </a:t>
            </a:r>
            <a:r>
              <a:rPr lang="en-US" dirty="0" err="1" smtClean="0"/>
              <a:t>aplikacija</a:t>
            </a:r>
            <a:r>
              <a:rPr lang="en-US" dirty="0" smtClean="0"/>
              <a:t> ne </a:t>
            </a:r>
            <a:r>
              <a:rPr lang="en-US" dirty="0" err="1" smtClean="0"/>
              <a:t>mora</a:t>
            </a:r>
            <a:r>
              <a:rPr lang="en-US" dirty="0" smtClean="0"/>
              <a:t> </a:t>
            </a:r>
            <a:r>
              <a:rPr lang="en-US" dirty="0" err="1" smtClean="0"/>
              <a:t>biti</a:t>
            </a:r>
            <a:r>
              <a:rPr lang="en-US" dirty="0" smtClean="0"/>
              <a:t> </a:t>
            </a:r>
            <a:r>
              <a:rPr lang="en-US" dirty="0" err="1" smtClean="0"/>
              <a:t>pokrenuta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root </a:t>
            </a:r>
            <a:r>
              <a:rPr lang="en-US" dirty="0" err="1" smtClean="0"/>
              <a:t>privilegijama</a:t>
            </a:r>
            <a:endParaRPr lang="en-US" dirty="0" smtClean="0"/>
          </a:p>
          <a:p>
            <a:pPr marL="691242" lvl="1" indent="-195942"/>
            <a:r>
              <a:rPr lang="en-US" dirty="0" err="1" smtClean="0"/>
              <a:t>više</a:t>
            </a:r>
            <a:r>
              <a:rPr lang="en-US" dirty="0" smtClean="0"/>
              <a:t> </a:t>
            </a:r>
            <a:r>
              <a:rPr lang="en-US" dirty="0" err="1" smtClean="0"/>
              <a:t>aplikacija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istom</a:t>
            </a:r>
            <a:r>
              <a:rPr lang="en-US" dirty="0" smtClean="0"/>
              <a:t> </a:t>
            </a:r>
            <a:r>
              <a:rPr lang="en-US" dirty="0" err="1" smtClean="0"/>
              <a:t>serveru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istom</a:t>
            </a:r>
            <a:r>
              <a:rPr lang="en-US" dirty="0" smtClean="0"/>
              <a:t> </a:t>
            </a:r>
            <a:r>
              <a:rPr lang="en-US" dirty="0" err="1" smtClean="0"/>
              <a:t>portu</a:t>
            </a:r>
            <a:r>
              <a:rPr lang="en-US" dirty="0" smtClean="0"/>
              <a:t> (80),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različitim</a:t>
            </a:r>
            <a:r>
              <a:rPr lang="en-US" dirty="0" smtClean="0"/>
              <a:t> </a:t>
            </a:r>
            <a:r>
              <a:rPr lang="en-US" dirty="0" err="1" smtClean="0"/>
              <a:t>domenama</a:t>
            </a:r>
            <a:endParaRPr lang="en-US" dirty="0" smtClean="0"/>
          </a:p>
          <a:p>
            <a:pPr marL="691242" lvl="1" indent="-195942"/>
            <a:r>
              <a:rPr lang="en-US" dirty="0" smtClean="0"/>
              <a:t>load balancing </a:t>
            </a:r>
            <a:r>
              <a:rPr lang="en-US" dirty="0" err="1" smtClean="0"/>
              <a:t>između</a:t>
            </a:r>
            <a:r>
              <a:rPr lang="en-US" dirty="0" smtClean="0"/>
              <a:t> </a:t>
            </a:r>
            <a:r>
              <a:rPr lang="en-US" dirty="0" err="1" smtClean="0"/>
              <a:t>više</a:t>
            </a:r>
            <a:r>
              <a:rPr lang="en-US" dirty="0" smtClean="0"/>
              <a:t> </a:t>
            </a:r>
            <a:r>
              <a:rPr lang="en-US" dirty="0" err="1" smtClean="0"/>
              <a:t>instanci</a:t>
            </a:r>
            <a:endParaRPr lang="en-US" dirty="0" smtClean="0"/>
          </a:p>
          <a:p>
            <a:pPr marL="691242" lvl="1" indent="-195942"/>
            <a:r>
              <a:rPr lang="en-US" dirty="0" err="1" smtClean="0"/>
              <a:t>ako</a:t>
            </a:r>
            <a:r>
              <a:rPr lang="en-US" dirty="0" smtClean="0"/>
              <a:t> se </a:t>
            </a:r>
            <a:r>
              <a:rPr lang="en-US" dirty="0" err="1" smtClean="0"/>
              <a:t>sruši</a:t>
            </a:r>
            <a:r>
              <a:rPr lang="en-US" dirty="0" smtClean="0"/>
              <a:t> </a:t>
            </a:r>
            <a:r>
              <a:rPr lang="en-US" dirty="0" err="1" smtClean="0"/>
              <a:t>aplikacija</a:t>
            </a:r>
            <a:r>
              <a:rPr lang="en-US" dirty="0" smtClean="0"/>
              <a:t> </a:t>
            </a:r>
            <a:r>
              <a:rPr lang="en-US" dirty="0" err="1" smtClean="0"/>
              <a:t>korisnik</a:t>
            </a:r>
            <a:r>
              <a:rPr lang="en-US" dirty="0" smtClean="0"/>
              <a:t> bar </a:t>
            </a:r>
            <a:r>
              <a:rPr lang="en-US" dirty="0" err="1" smtClean="0"/>
              <a:t>vidi</a:t>
            </a:r>
            <a:r>
              <a:rPr lang="en-US" dirty="0" smtClean="0"/>
              <a:t> error </a:t>
            </a:r>
            <a:r>
              <a:rPr lang="en-US" dirty="0" err="1" smtClean="0"/>
              <a:t>poruku</a:t>
            </a:r>
            <a:r>
              <a:rPr lang="en-US" dirty="0" smtClean="0"/>
              <a:t> </a:t>
            </a:r>
            <a:r>
              <a:rPr lang="en-US" dirty="0" err="1" smtClean="0"/>
              <a:t>umjesto</a:t>
            </a:r>
            <a:r>
              <a:rPr lang="en-US" dirty="0" smtClean="0"/>
              <a:t> </a:t>
            </a:r>
            <a:r>
              <a:rPr lang="en-US" dirty="0" err="1" smtClean="0"/>
              <a:t>timeoutanja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195942" indent="-195942"/>
            <a:r>
              <a:rPr lang="en-US" dirty="0" err="1" smtClean="0"/>
              <a:t>NodeJS</a:t>
            </a:r>
            <a:r>
              <a:rPr lang="en-US" dirty="0" smtClean="0"/>
              <a:t> Cluster</a:t>
            </a:r>
          </a:p>
        </p:txBody>
      </p:sp>
    </p:spTree>
    <p:extLst>
      <p:ext uri="{BB962C8B-B14F-4D97-AF65-F5344CB8AC3E}">
        <p14:creationId xmlns:p14="http://schemas.microsoft.com/office/powerpoint/2010/main" val="32471285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</a:t>
            </a:r>
            <a:r>
              <a:rPr lang="en-US" dirty="0" smtClean="0"/>
              <a:t>Deploy </a:t>
            </a:r>
            <a:r>
              <a:rPr lang="en-US" dirty="0" err="1" smtClean="0"/>
              <a:t>na</a:t>
            </a:r>
            <a:r>
              <a:rPr lang="en-US" dirty="0" smtClean="0"/>
              <a:t> VPS</a:t>
            </a:r>
            <a:endParaRPr lang="hr-H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7735244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r-HR" dirty="0" smtClean="0"/>
              <a:t>Dodatni koraci</a:t>
            </a:r>
            <a:endParaRPr dirty="0"/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195942" indent="-195942"/>
            <a:r>
              <a:rPr lang="en-US" dirty="0" err="1" smtClean="0"/>
              <a:t>Postaviti</a:t>
            </a:r>
            <a:r>
              <a:rPr lang="en-US" dirty="0" smtClean="0"/>
              <a:t> SSL (TLS)</a:t>
            </a:r>
          </a:p>
          <a:p>
            <a:pPr lvl="1"/>
            <a:r>
              <a:rPr lang="en-US" sz="1400" dirty="0" smtClean="0"/>
              <a:t>Browser </a:t>
            </a:r>
            <a:r>
              <a:rPr lang="en-US" sz="1400" dirty="0"/>
              <a:t>API </a:t>
            </a:r>
          </a:p>
          <a:p>
            <a:pPr lvl="1"/>
            <a:r>
              <a:rPr lang="en-US" sz="1400" dirty="0"/>
              <a:t>Geolocation </a:t>
            </a:r>
          </a:p>
          <a:p>
            <a:pPr lvl="1"/>
            <a:r>
              <a:rPr lang="en-US" sz="1400" dirty="0"/>
              <a:t>Device motion / orientation </a:t>
            </a:r>
          </a:p>
          <a:p>
            <a:pPr lvl="1"/>
            <a:r>
              <a:rPr lang="en-US" sz="1400" dirty="0"/>
              <a:t>EME </a:t>
            </a:r>
          </a:p>
          <a:p>
            <a:pPr lvl="1"/>
            <a:r>
              <a:rPr lang="en-US" sz="1400" i="1" dirty="0" err="1"/>
              <a:t>getUserMedia</a:t>
            </a:r>
            <a:r>
              <a:rPr lang="en-US" sz="1400" i="1" dirty="0"/>
              <a:t> </a:t>
            </a:r>
            <a:endParaRPr lang="en-US" sz="1400" dirty="0"/>
          </a:p>
          <a:p>
            <a:pPr lvl="1"/>
            <a:r>
              <a:rPr lang="en-US" sz="1400" dirty="0" err="1"/>
              <a:t>AppCache</a:t>
            </a:r>
            <a:r>
              <a:rPr lang="en-US" sz="1400" dirty="0"/>
              <a:t> </a:t>
            </a:r>
          </a:p>
          <a:p>
            <a:pPr lvl="1"/>
            <a:r>
              <a:rPr lang="en-US" sz="1400" dirty="0"/>
              <a:t>Notifications </a:t>
            </a:r>
            <a:endParaRPr lang="en-US" sz="1400" dirty="0" smtClean="0"/>
          </a:p>
          <a:p>
            <a:pPr marL="195942" indent="-195942"/>
            <a:r>
              <a:rPr lang="en-US" dirty="0" smtClean="0"/>
              <a:t>Zero downtime deploy</a:t>
            </a:r>
          </a:p>
          <a:p>
            <a:pPr marL="195942" indent="-195942"/>
            <a:r>
              <a:rPr lang="en-US" dirty="0" err="1" smtClean="0"/>
              <a:t>Docker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087358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42" y="1303574"/>
            <a:ext cx="6248400" cy="24485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942" y="1303574"/>
            <a:ext cx="5046115" cy="24485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2542" y="65724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hr-HR" dirty="0" err="1"/>
              <a:t>https</a:t>
            </a:r>
            <a:r>
              <a:rPr lang="hr-HR" dirty="0"/>
              <a:t>://</a:t>
            </a:r>
            <a:r>
              <a:rPr lang="hr-HR" dirty="0" err="1"/>
              <a:t>security.googleblog.com</a:t>
            </a:r>
            <a:r>
              <a:rPr lang="hr-HR" dirty="0"/>
              <a:t>/2016/09/</a:t>
            </a:r>
            <a:r>
              <a:rPr lang="hr-HR" dirty="0" err="1"/>
              <a:t>moving</a:t>
            </a:r>
            <a:r>
              <a:rPr lang="hr-HR" dirty="0"/>
              <a:t>-</a:t>
            </a:r>
            <a:r>
              <a:rPr lang="hr-HR" dirty="0" err="1"/>
              <a:t>towards</a:t>
            </a:r>
            <a:r>
              <a:rPr lang="hr-HR" dirty="0"/>
              <a:t>-more-</a:t>
            </a:r>
            <a:r>
              <a:rPr lang="hr-HR" dirty="0" err="1"/>
              <a:t>secure</a:t>
            </a:r>
            <a:r>
              <a:rPr lang="hr-HR" dirty="0"/>
              <a:t>-</a:t>
            </a:r>
            <a:r>
              <a:rPr lang="hr-HR" dirty="0" err="1"/>
              <a:t>web.html</a:t>
            </a:r>
            <a:endParaRPr lang="hr-HR" dirty="0"/>
          </a:p>
        </p:txBody>
      </p:sp>
      <p:sp>
        <p:nvSpPr>
          <p:cNvPr id="7" name="Rectangle 6"/>
          <p:cNvSpPr/>
          <p:nvPr/>
        </p:nvSpPr>
        <p:spPr>
          <a:xfrm>
            <a:off x="524942" y="416183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hr-HR" dirty="0" err="1"/>
              <a:t>https</a:t>
            </a:r>
            <a:r>
              <a:rPr lang="hr-HR" dirty="0"/>
              <a:t>://</a:t>
            </a:r>
            <a:r>
              <a:rPr lang="hr-HR" dirty="0" err="1"/>
              <a:t>blog.mozilla.org</a:t>
            </a:r>
            <a:r>
              <a:rPr lang="hr-HR" dirty="0"/>
              <a:t>/</a:t>
            </a:r>
            <a:r>
              <a:rPr lang="hr-HR" dirty="0" err="1"/>
              <a:t>security</a:t>
            </a:r>
            <a:r>
              <a:rPr lang="hr-HR" dirty="0"/>
              <a:t>/2017/01/20/</a:t>
            </a:r>
            <a:r>
              <a:rPr lang="hr-HR" dirty="0" err="1"/>
              <a:t>communicating</a:t>
            </a:r>
            <a:r>
              <a:rPr lang="hr-HR" dirty="0"/>
              <a:t>-</a:t>
            </a:r>
            <a:r>
              <a:rPr lang="hr-HR" dirty="0" err="1"/>
              <a:t>the</a:t>
            </a:r>
            <a:r>
              <a:rPr lang="hr-HR" dirty="0"/>
              <a:t>-</a:t>
            </a:r>
            <a:r>
              <a:rPr lang="hr-HR" dirty="0" err="1"/>
              <a:t>dangers</a:t>
            </a:r>
            <a:r>
              <a:rPr lang="hr-HR" dirty="0"/>
              <a:t>-</a:t>
            </a:r>
            <a:r>
              <a:rPr lang="hr-HR" dirty="0" err="1"/>
              <a:t>of</a:t>
            </a:r>
            <a:r>
              <a:rPr lang="hr-HR" dirty="0"/>
              <a:t>-</a:t>
            </a:r>
            <a:r>
              <a:rPr lang="hr-HR" dirty="0" err="1"/>
              <a:t>non</a:t>
            </a:r>
            <a:r>
              <a:rPr lang="hr-HR" dirty="0"/>
              <a:t>-</a:t>
            </a:r>
            <a:r>
              <a:rPr lang="hr-HR" dirty="0" err="1"/>
              <a:t>secure</a:t>
            </a:r>
            <a:r>
              <a:rPr lang="hr-HR" dirty="0"/>
              <a:t>-http/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5933" y="4485004"/>
            <a:ext cx="32004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5642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Tokeni</a:t>
            </a:r>
            <a:r>
              <a:rPr lang="en-US" dirty="0" smtClean="0"/>
              <a:t> </a:t>
            </a:r>
            <a:r>
              <a:rPr lang="en-US" dirty="0" err="1" smtClean="0"/>
              <a:t>ili</a:t>
            </a:r>
            <a:r>
              <a:rPr lang="en-US" dirty="0" smtClean="0"/>
              <a:t> </a:t>
            </a:r>
            <a:r>
              <a:rPr lang="en-US" dirty="0" err="1" smtClean="0"/>
              <a:t>sessioni</a:t>
            </a:r>
            <a:r>
              <a:rPr lang="en-US" dirty="0" smtClean="0"/>
              <a:t>?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7279120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604" y="237068"/>
            <a:ext cx="9681788" cy="550333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63055" y="5987534"/>
            <a:ext cx="6332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r-HR" smtClean="0"/>
              <a:t>Izvor: </a:t>
            </a:r>
            <a:r>
              <a:rPr lang="hr-HR" dirty="0" err="1" smtClean="0"/>
              <a:t>https</a:t>
            </a:r>
            <a:r>
              <a:rPr lang="hr-HR" dirty="0"/>
              <a:t>://auth0.com/blog/</a:t>
            </a:r>
            <a:r>
              <a:rPr lang="hr-HR" dirty="0" err="1"/>
              <a:t>cookies</a:t>
            </a:r>
            <a:r>
              <a:rPr lang="hr-HR" dirty="0"/>
              <a:t>-vs-</a:t>
            </a:r>
            <a:r>
              <a:rPr lang="hr-HR" dirty="0" err="1"/>
              <a:t>tokens</a:t>
            </a:r>
            <a:r>
              <a:rPr lang="hr-HR" dirty="0"/>
              <a:t>-</a:t>
            </a:r>
            <a:r>
              <a:rPr lang="hr-HR" dirty="0" err="1"/>
              <a:t>definitive-guide</a:t>
            </a:r>
            <a:r>
              <a:rPr lang="hr-HR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97976470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r-HR" dirty="0" err="1" smtClean="0"/>
              <a:t>Session</a:t>
            </a:r>
            <a:endParaRPr dirty="0"/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195942" indent="-195942"/>
            <a:r>
              <a:rPr lang="en-US" dirty="0" err="1" smtClean="0"/>
              <a:t>Tradicionalna</a:t>
            </a:r>
            <a:r>
              <a:rPr lang="en-US" dirty="0" smtClean="0"/>
              <a:t> </a:t>
            </a:r>
            <a:r>
              <a:rPr lang="en-US" dirty="0" err="1" smtClean="0"/>
              <a:t>metoda</a:t>
            </a:r>
            <a:endParaRPr lang="en-US" dirty="0" smtClean="0"/>
          </a:p>
          <a:p>
            <a:pPr marL="195942" indent="-195942"/>
            <a:r>
              <a:rPr lang="en-US" b="1" dirty="0" err="1" smtClean="0"/>
              <a:t>Statefull</a:t>
            </a:r>
            <a:r>
              <a:rPr lang="en-US" dirty="0" smtClean="0"/>
              <a:t> – </a:t>
            </a:r>
            <a:r>
              <a:rPr lang="en-US" dirty="0" err="1" smtClean="0"/>
              <a:t>i</a:t>
            </a:r>
            <a:r>
              <a:rPr lang="en-US" dirty="0" smtClean="0"/>
              <a:t> server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klijent</a:t>
            </a:r>
            <a:r>
              <a:rPr lang="en-US" dirty="0" smtClean="0"/>
              <a:t> </a:t>
            </a:r>
            <a:r>
              <a:rPr lang="en-US" dirty="0" err="1" smtClean="0"/>
              <a:t>moraju</a:t>
            </a:r>
            <a:r>
              <a:rPr lang="en-US" dirty="0" smtClean="0"/>
              <a:t> </a:t>
            </a:r>
            <a:r>
              <a:rPr lang="en-US" dirty="0" err="1" smtClean="0"/>
              <a:t>sadržavati</a:t>
            </a:r>
            <a:r>
              <a:rPr lang="en-US" dirty="0" smtClean="0"/>
              <a:t> </a:t>
            </a:r>
            <a:r>
              <a:rPr lang="en-US" dirty="0" err="1" smtClean="0"/>
              <a:t>odgovarajuće</a:t>
            </a:r>
            <a:r>
              <a:rPr lang="en-US" dirty="0" smtClean="0"/>
              <a:t> </a:t>
            </a:r>
            <a:r>
              <a:rPr lang="en-US" dirty="0" err="1" smtClean="0"/>
              <a:t>podatke</a:t>
            </a:r>
            <a:endParaRPr lang="en-US" dirty="0" smtClean="0"/>
          </a:p>
          <a:p>
            <a:pPr marL="195942" indent="-195942"/>
            <a:r>
              <a:rPr lang="en-US" dirty="0" err="1" smtClean="0"/>
              <a:t>Tradicionalno</a:t>
            </a:r>
            <a:r>
              <a:rPr lang="en-US" dirty="0" smtClean="0"/>
              <a:t> </a:t>
            </a:r>
            <a:r>
              <a:rPr lang="en-US" dirty="0" err="1" smtClean="0"/>
              <a:t>implementirani</a:t>
            </a:r>
            <a:r>
              <a:rPr lang="en-US" dirty="0" smtClean="0"/>
              <a:t> </a:t>
            </a:r>
            <a:r>
              <a:rPr lang="en-US" dirty="0" err="1"/>
              <a:t>pomoću</a:t>
            </a:r>
            <a:r>
              <a:rPr lang="en-US" dirty="0"/>
              <a:t> cookie </a:t>
            </a:r>
            <a:r>
              <a:rPr lang="en-US" dirty="0" err="1" smtClean="0"/>
              <a:t>zaglavlja</a:t>
            </a:r>
            <a:r>
              <a:rPr lang="en-US" dirty="0" smtClean="0"/>
              <a:t> (</a:t>
            </a:r>
            <a:r>
              <a:rPr lang="en-US" dirty="0" err="1" smtClean="0"/>
              <a:t>svojstvo</a:t>
            </a:r>
            <a:r>
              <a:rPr lang="en-US" dirty="0" smtClean="0"/>
              <a:t> </a:t>
            </a:r>
            <a:r>
              <a:rPr lang="en-US" dirty="0" smtClean="0"/>
              <a:t>HTTP </a:t>
            </a:r>
            <a:r>
              <a:rPr lang="en-US" dirty="0" err="1" smtClean="0"/>
              <a:t>protokola</a:t>
            </a:r>
            <a:r>
              <a:rPr lang="en-US" dirty="0" smtClean="0"/>
              <a:t>), to je </a:t>
            </a:r>
            <a:r>
              <a:rPr lang="en-US" dirty="0" err="1" smtClean="0"/>
              <a:t>ujedno</a:t>
            </a:r>
            <a:r>
              <a:rPr lang="en-US" dirty="0" smtClean="0"/>
              <a:t> </a:t>
            </a:r>
            <a:r>
              <a:rPr lang="en-US" dirty="0" err="1" smtClean="0"/>
              <a:t>mana</a:t>
            </a:r>
            <a:r>
              <a:rPr lang="en-US" dirty="0" smtClean="0"/>
              <a:t> </a:t>
            </a:r>
            <a:r>
              <a:rPr lang="en-US" dirty="0" err="1" smtClean="0"/>
              <a:t>jer</a:t>
            </a:r>
            <a:r>
              <a:rPr lang="en-US" dirty="0" smtClean="0"/>
              <a:t> </a:t>
            </a:r>
            <a:r>
              <a:rPr lang="en-US" dirty="0" err="1" smtClean="0"/>
              <a:t>kod</a:t>
            </a:r>
            <a:r>
              <a:rPr lang="en-US" dirty="0" smtClean="0"/>
              <a:t> </a:t>
            </a:r>
            <a:r>
              <a:rPr lang="en-US" dirty="0" err="1" smtClean="0"/>
              <a:t>distribuiranih</a:t>
            </a:r>
            <a:r>
              <a:rPr lang="en-US" dirty="0" smtClean="0"/>
              <a:t> </a:t>
            </a:r>
            <a:r>
              <a:rPr lang="en-US" dirty="0" err="1" smtClean="0"/>
              <a:t>aplikacija</a:t>
            </a:r>
            <a:r>
              <a:rPr lang="en-US" dirty="0" smtClean="0"/>
              <a:t> </a:t>
            </a:r>
            <a:r>
              <a:rPr lang="en-US" dirty="0" err="1" smtClean="0"/>
              <a:t>nastaju</a:t>
            </a:r>
            <a:r>
              <a:rPr lang="en-US" dirty="0" smtClean="0"/>
              <a:t> </a:t>
            </a:r>
            <a:r>
              <a:rPr lang="en-US" dirty="0" err="1" smtClean="0"/>
              <a:t>problemi</a:t>
            </a:r>
            <a:r>
              <a:rPr lang="en-US" dirty="0" smtClean="0"/>
              <a:t> </a:t>
            </a:r>
            <a:r>
              <a:rPr lang="en-US" dirty="0" err="1" smtClean="0"/>
              <a:t>oko</a:t>
            </a:r>
            <a:r>
              <a:rPr lang="en-US" dirty="0" smtClean="0"/>
              <a:t> CORS-a</a:t>
            </a:r>
          </a:p>
          <a:p>
            <a:pPr marL="195942" indent="-195942"/>
            <a:r>
              <a:rPr lang="en-US" dirty="0" err="1" smtClean="0"/>
              <a:t>Glavni</a:t>
            </a:r>
            <a:r>
              <a:rPr lang="en-US" dirty="0" smtClean="0"/>
              <a:t> problem je da </a:t>
            </a:r>
            <a:r>
              <a:rPr lang="en-US" dirty="0" err="1" smtClean="0"/>
              <a:t>svaki</a:t>
            </a:r>
            <a:r>
              <a:rPr lang="en-US" dirty="0" smtClean="0"/>
              <a:t> </a:t>
            </a:r>
            <a:r>
              <a:rPr lang="en-US" dirty="0" err="1" smtClean="0"/>
              <a:t>servis</a:t>
            </a:r>
            <a:r>
              <a:rPr lang="en-US" dirty="0" smtClean="0"/>
              <a:t> </a:t>
            </a:r>
            <a:r>
              <a:rPr lang="en-US" dirty="0" err="1" smtClean="0"/>
              <a:t>mora</a:t>
            </a:r>
            <a:r>
              <a:rPr lang="en-US" dirty="0" smtClean="0"/>
              <a:t> </a:t>
            </a:r>
            <a:r>
              <a:rPr lang="en-US" dirty="0" err="1" smtClean="0"/>
              <a:t>imat</a:t>
            </a:r>
            <a:r>
              <a:rPr lang="en-US" dirty="0" smtClean="0"/>
              <a:t> </a:t>
            </a:r>
            <a:r>
              <a:rPr lang="en-US" dirty="0" err="1" smtClean="0"/>
              <a:t>pristup</a:t>
            </a:r>
            <a:r>
              <a:rPr lang="en-US" dirty="0" smtClean="0"/>
              <a:t> session </a:t>
            </a:r>
            <a:r>
              <a:rPr lang="en-US" dirty="0" err="1" smtClean="0"/>
              <a:t>storeu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78935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r-HR" dirty="0" err="1" smtClean="0"/>
              <a:t>Token</a:t>
            </a:r>
            <a:endParaRPr dirty="0"/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79530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95942" indent="-195942"/>
            <a:r>
              <a:rPr lang="en-US" dirty="0" err="1" smtClean="0"/>
              <a:t>Tradicionalno</a:t>
            </a:r>
            <a:r>
              <a:rPr lang="en-US" dirty="0" smtClean="0"/>
              <a:t> </a:t>
            </a:r>
            <a:r>
              <a:rPr lang="en-US" dirty="0" err="1" smtClean="0"/>
              <a:t>kori</a:t>
            </a:r>
            <a:r>
              <a:rPr lang="en-US" dirty="0" err="1" smtClean="0"/>
              <a:t>šteni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pristup</a:t>
            </a:r>
            <a:r>
              <a:rPr lang="en-US" dirty="0" smtClean="0"/>
              <a:t> </a:t>
            </a:r>
            <a:r>
              <a:rPr lang="en-US" dirty="0" err="1" smtClean="0"/>
              <a:t>vanjskim</a:t>
            </a:r>
            <a:r>
              <a:rPr lang="en-US" dirty="0" smtClean="0"/>
              <a:t> </a:t>
            </a:r>
            <a:r>
              <a:rPr lang="en-US" dirty="0" err="1" smtClean="0"/>
              <a:t>servisima</a:t>
            </a:r>
            <a:r>
              <a:rPr lang="en-US" dirty="0" smtClean="0"/>
              <a:t> (API token)</a:t>
            </a:r>
          </a:p>
          <a:p>
            <a:pPr marL="195942" indent="-195942"/>
            <a:r>
              <a:rPr lang="en-US" dirty="0" smtClean="0"/>
              <a:t>U </a:t>
            </a:r>
            <a:r>
              <a:rPr lang="en-US" dirty="0" err="1" smtClean="0"/>
              <a:t>posljednje</a:t>
            </a:r>
            <a:r>
              <a:rPr lang="en-US" dirty="0" smtClean="0"/>
              <a:t> </a:t>
            </a:r>
            <a:r>
              <a:rPr lang="en-US" dirty="0" err="1" smtClean="0"/>
              <a:t>vrijeme</a:t>
            </a:r>
            <a:r>
              <a:rPr lang="en-US" dirty="0" smtClean="0"/>
              <a:t> </a:t>
            </a:r>
            <a:r>
              <a:rPr lang="en-US" dirty="0" err="1" smtClean="0"/>
              <a:t>postali</a:t>
            </a:r>
            <a:r>
              <a:rPr lang="en-US" dirty="0" smtClean="0"/>
              <a:t> </a:t>
            </a:r>
            <a:r>
              <a:rPr lang="en-US" dirty="0" err="1" smtClean="0"/>
              <a:t>popularni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mobile </a:t>
            </a:r>
            <a:r>
              <a:rPr lang="en-US" dirty="0" err="1" smtClean="0"/>
              <a:t>i</a:t>
            </a:r>
            <a:r>
              <a:rPr lang="en-US" dirty="0" smtClean="0"/>
              <a:t> single page web </a:t>
            </a:r>
            <a:r>
              <a:rPr lang="en-US" dirty="0" err="1" smtClean="0"/>
              <a:t>aplikacije</a:t>
            </a:r>
            <a:endParaRPr lang="en-US" dirty="0" smtClean="0"/>
          </a:p>
          <a:p>
            <a:pPr marL="195942" indent="-195942"/>
            <a:r>
              <a:rPr lang="en-US" b="1" dirty="0" smtClean="0"/>
              <a:t>JWT Token</a:t>
            </a:r>
            <a:r>
              <a:rPr lang="en-US" dirty="0" smtClean="0"/>
              <a:t> (JSON Web Token)</a:t>
            </a:r>
          </a:p>
          <a:p>
            <a:pPr marL="691242" lvl="1" indent="-195942"/>
            <a:r>
              <a:rPr lang="en-US" b="1" dirty="0" smtClean="0"/>
              <a:t>Stateless</a:t>
            </a:r>
            <a:r>
              <a:rPr lang="en-US" dirty="0" smtClean="0"/>
              <a:t> – server ne </a:t>
            </a:r>
            <a:r>
              <a:rPr lang="en-US" dirty="0" err="1" smtClean="0"/>
              <a:t>prati</a:t>
            </a:r>
            <a:r>
              <a:rPr lang="en-US" dirty="0" smtClean="0"/>
              <a:t> </a:t>
            </a:r>
            <a:r>
              <a:rPr lang="en-US" dirty="0" err="1" smtClean="0"/>
              <a:t>koji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tokeni</a:t>
            </a:r>
            <a:r>
              <a:rPr lang="en-US" dirty="0" smtClean="0"/>
              <a:t> </a:t>
            </a:r>
            <a:r>
              <a:rPr lang="en-US" dirty="0" err="1" smtClean="0"/>
              <a:t>izdani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koji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korisnici</a:t>
            </a:r>
            <a:r>
              <a:rPr lang="en-US" dirty="0" smtClean="0"/>
              <a:t> </a:t>
            </a:r>
            <a:r>
              <a:rPr lang="en-US" dirty="0" err="1" smtClean="0"/>
              <a:t>ulogirani</a:t>
            </a:r>
            <a:endParaRPr lang="en-US" dirty="0" smtClean="0"/>
          </a:p>
          <a:p>
            <a:pPr marL="691242" lvl="1" indent="-195942"/>
            <a:r>
              <a:rPr lang="en-US" dirty="0" err="1" smtClean="0"/>
              <a:t>Glavni</a:t>
            </a:r>
            <a:r>
              <a:rPr lang="en-US" dirty="0" smtClean="0"/>
              <a:t> </a:t>
            </a:r>
            <a:r>
              <a:rPr lang="en-US" dirty="0" err="1" smtClean="0"/>
              <a:t>problemi</a:t>
            </a:r>
            <a:r>
              <a:rPr lang="en-US" dirty="0" smtClean="0"/>
              <a:t>:</a:t>
            </a:r>
          </a:p>
          <a:p>
            <a:pPr marL="1201781" lvl="2" indent="-195942"/>
            <a:r>
              <a:rPr lang="en-US" dirty="0" err="1" smtClean="0"/>
              <a:t>Količina</a:t>
            </a:r>
            <a:r>
              <a:rPr lang="en-US" dirty="0" smtClean="0"/>
              <a:t> </a:t>
            </a:r>
            <a:r>
              <a:rPr lang="en-US" dirty="0" err="1" smtClean="0"/>
              <a:t>podataka</a:t>
            </a:r>
            <a:r>
              <a:rPr lang="en-US" dirty="0" smtClean="0"/>
              <a:t> </a:t>
            </a:r>
            <a:r>
              <a:rPr lang="en-US" dirty="0" err="1" smtClean="0"/>
              <a:t>koji</a:t>
            </a:r>
            <a:r>
              <a:rPr lang="en-US" dirty="0" smtClean="0"/>
              <a:t> je </a:t>
            </a:r>
            <a:r>
              <a:rPr lang="en-US" dirty="0" err="1" smtClean="0"/>
              <a:t>moguće</a:t>
            </a:r>
            <a:r>
              <a:rPr lang="en-US" dirty="0" smtClean="0"/>
              <a:t> </a:t>
            </a:r>
            <a:r>
              <a:rPr lang="en-US" dirty="0" err="1" smtClean="0"/>
              <a:t>pohraniti</a:t>
            </a:r>
            <a:endParaRPr lang="en-US" dirty="0" smtClean="0"/>
          </a:p>
          <a:p>
            <a:pPr marL="1201781" lvl="2" indent="-195942"/>
            <a:r>
              <a:rPr lang="en-US" dirty="0" err="1" smtClean="0"/>
              <a:t>Potpisani</a:t>
            </a:r>
            <a:r>
              <a:rPr lang="en-US" dirty="0" smtClean="0"/>
              <a:t>, </a:t>
            </a:r>
            <a:r>
              <a:rPr lang="en-US" dirty="0" err="1" smtClean="0"/>
              <a:t>nisu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enkriptirani</a:t>
            </a:r>
            <a:endParaRPr lang="en-US" dirty="0"/>
          </a:p>
          <a:p>
            <a:pPr marL="1201781" lvl="2" indent="-195942"/>
            <a:r>
              <a:rPr lang="en-US" dirty="0" err="1" smtClean="0"/>
              <a:t>Koncept</a:t>
            </a:r>
            <a:r>
              <a:rPr lang="en-US" dirty="0" smtClean="0"/>
              <a:t> </a:t>
            </a:r>
            <a:r>
              <a:rPr lang="en-US" dirty="0" err="1" smtClean="0"/>
              <a:t>odlogiranog</a:t>
            </a:r>
            <a:r>
              <a:rPr lang="en-US" dirty="0" smtClean="0"/>
              <a:t> </a:t>
            </a:r>
            <a:r>
              <a:rPr lang="en-US" dirty="0" err="1" smtClean="0"/>
              <a:t>korisnika</a:t>
            </a:r>
            <a:r>
              <a:rPr lang="en-US" dirty="0" smtClean="0"/>
              <a:t>?</a:t>
            </a:r>
          </a:p>
          <a:p>
            <a:pPr marL="691242" lvl="1" indent="-195942"/>
            <a:r>
              <a:rPr lang="en-US" dirty="0" err="1" smtClean="0"/>
              <a:t>Želimo</a:t>
            </a:r>
            <a:r>
              <a:rPr lang="en-US" dirty="0" smtClean="0"/>
              <a:t> </a:t>
            </a:r>
            <a:r>
              <a:rPr lang="en-US" dirty="0" err="1" smtClean="0"/>
              <a:t>ih</a:t>
            </a:r>
            <a:r>
              <a:rPr lang="en-US" dirty="0" smtClean="0"/>
              <a:t> </a:t>
            </a:r>
            <a:r>
              <a:rPr lang="en-US" dirty="0" err="1" smtClean="0"/>
              <a:t>prvenstveno</a:t>
            </a:r>
            <a:r>
              <a:rPr lang="en-US" dirty="0" smtClean="0"/>
              <a:t> </a:t>
            </a:r>
            <a:r>
              <a:rPr lang="en-US" dirty="0" err="1" smtClean="0"/>
              <a:t>koristiti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dati</a:t>
            </a:r>
            <a:r>
              <a:rPr lang="en-US" dirty="0" smtClean="0"/>
              <a:t> </a:t>
            </a:r>
            <a:r>
              <a:rPr lang="en-US" dirty="0" err="1" smtClean="0"/>
              <a:t>privremeni</a:t>
            </a:r>
            <a:r>
              <a:rPr lang="en-US" dirty="0" smtClean="0"/>
              <a:t> </a:t>
            </a:r>
            <a:r>
              <a:rPr lang="en-US" dirty="0" err="1" smtClean="0"/>
              <a:t>pristup</a:t>
            </a:r>
            <a:r>
              <a:rPr lang="en-US" dirty="0" smtClean="0"/>
              <a:t> </a:t>
            </a:r>
            <a:r>
              <a:rPr lang="en-US" dirty="0" err="1" smtClean="0"/>
              <a:t>drugim</a:t>
            </a:r>
            <a:r>
              <a:rPr lang="en-US" dirty="0" smtClean="0"/>
              <a:t> </a:t>
            </a:r>
            <a:r>
              <a:rPr lang="en-US" dirty="0" err="1" smtClean="0"/>
              <a:t>servisima</a:t>
            </a:r>
            <a:endParaRPr lang="en-US" dirty="0" smtClean="0"/>
          </a:p>
          <a:p>
            <a:pPr marL="195942" indent="-19594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485788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JavaScript </a:t>
            </a:r>
            <a:r>
              <a:rPr dirty="0" err="1"/>
              <a:t>radionica</a:t>
            </a:r>
            <a:r>
              <a:rPr dirty="0"/>
              <a:t>	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4350" indent="-514350">
              <a:buFontTx/>
              <a:buAutoNum type="arabicPeriod"/>
              <a:defRPr>
                <a:solidFill>
                  <a:srgbClr val="BFBFBF"/>
                </a:solidFill>
              </a:defRPr>
            </a:pPr>
            <a:r>
              <a:rPr dirty="0" err="1"/>
              <a:t>Osnove</a:t>
            </a:r>
            <a:r>
              <a:rPr dirty="0"/>
              <a:t> JavaScript </a:t>
            </a:r>
            <a:r>
              <a:rPr dirty="0" err="1"/>
              <a:t>jezika</a:t>
            </a:r>
            <a:endParaRPr lang="hr-HR" dirty="0"/>
          </a:p>
          <a:p>
            <a:pPr marL="514350" indent="-514350">
              <a:buFontTx/>
              <a:buAutoNum type="arabicPeriod"/>
              <a:defRPr>
                <a:solidFill>
                  <a:srgbClr val="BFBFBF"/>
                </a:solidFill>
              </a:defRPr>
            </a:pPr>
            <a:r>
              <a:rPr lang="hr-HR" dirty="0"/>
              <a:t>Serverske aplikacije s </a:t>
            </a:r>
            <a:r>
              <a:rPr lang="hr-HR" dirty="0" err="1" smtClean="0"/>
              <a:t>NodeJS</a:t>
            </a:r>
            <a:endParaRPr lang="hr-HR" dirty="0" smtClean="0"/>
          </a:p>
          <a:p>
            <a:pPr marL="514350" indent="-514350">
              <a:buFontTx/>
              <a:buAutoNum type="arabicPeriod"/>
              <a:defRPr>
                <a:solidFill>
                  <a:srgbClr val="BFBFBF"/>
                </a:solidFill>
              </a:defRPr>
            </a:pPr>
            <a:r>
              <a:rPr lang="hr-HR" dirty="0"/>
              <a:t>Klijentske aplikacije s </a:t>
            </a:r>
            <a:r>
              <a:rPr lang="hr-HR" dirty="0" err="1" smtClean="0"/>
              <a:t>ReactJS</a:t>
            </a:r>
            <a:endParaRPr lang="hr-HR" dirty="0"/>
          </a:p>
          <a:p>
            <a:pPr marL="514350" indent="-514350">
              <a:buFontTx/>
              <a:buAutoNum type="arabicPeriod"/>
              <a:defRPr>
                <a:solidFill>
                  <a:srgbClr val="BFBFBF"/>
                </a:solidFill>
              </a:defRPr>
            </a:pPr>
            <a:r>
              <a:rPr b="1" dirty="0" smtClean="0">
                <a:solidFill>
                  <a:schemeClr val="tx1"/>
                </a:solidFill>
              </a:rPr>
              <a:t>Zajednički </a:t>
            </a:r>
            <a:r>
              <a:rPr b="1" dirty="0">
                <a:solidFill>
                  <a:schemeClr val="tx1"/>
                </a:solidFill>
              </a:rPr>
              <a:t>projekt</a:t>
            </a:r>
          </a:p>
          <a:p>
            <a:pPr marL="514350" indent="-514350">
              <a:buFontTx/>
              <a:buAutoNum type="arabicPeriod"/>
              <a:defRPr>
                <a:solidFill>
                  <a:srgbClr val="BFBFBF"/>
                </a:solidFill>
              </a:defRPr>
            </a:pPr>
            <a:r>
              <a:rPr dirty="0" err="1"/>
              <a:t>Studentski</a:t>
            </a:r>
            <a:r>
              <a:rPr dirty="0"/>
              <a:t> </a:t>
            </a:r>
            <a:r>
              <a:rPr dirty="0" err="1"/>
              <a:t>projekt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r-HR" dirty="0" smtClean="0"/>
              <a:t>Kompromis</a:t>
            </a:r>
            <a:endParaRPr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</a:t>
            </a:r>
            <a:r>
              <a:rPr lang="hr-HR" dirty="0" err="1" smtClean="0"/>
              <a:t>ession</a:t>
            </a:r>
            <a:r>
              <a:rPr lang="hr-HR" dirty="0" smtClean="0"/>
              <a:t> preko zaglavlja</a:t>
            </a:r>
          </a:p>
          <a:p>
            <a:pPr lvl="1"/>
            <a:r>
              <a:rPr lang="en-US" dirty="0" smtClean="0"/>
              <a:t>T</a:t>
            </a:r>
            <a:r>
              <a:rPr lang="hr-HR" dirty="0" smtClean="0"/>
              <a:t>o </a:t>
            </a:r>
            <a:r>
              <a:rPr lang="hr-HR" dirty="0" err="1" smtClean="0"/>
              <a:t>mo</a:t>
            </a:r>
            <a:r>
              <a:rPr lang="en-US" dirty="0" err="1" smtClean="0"/>
              <a:t>že</a:t>
            </a:r>
            <a:r>
              <a:rPr lang="en-US" dirty="0" smtClean="0"/>
              <a:t> </a:t>
            </a:r>
            <a:r>
              <a:rPr lang="en-US" dirty="0" err="1" smtClean="0"/>
              <a:t>ali</a:t>
            </a:r>
            <a:r>
              <a:rPr lang="en-US" dirty="0" smtClean="0"/>
              <a:t> ne </a:t>
            </a:r>
            <a:r>
              <a:rPr lang="en-US" dirty="0" err="1" smtClean="0"/>
              <a:t>mora</a:t>
            </a:r>
            <a:r>
              <a:rPr lang="en-US" dirty="0" smtClean="0"/>
              <a:t> </a:t>
            </a:r>
            <a:r>
              <a:rPr lang="en-US" dirty="0" err="1" smtClean="0"/>
              <a:t>biti</a:t>
            </a:r>
            <a:r>
              <a:rPr lang="en-US" dirty="0" smtClean="0"/>
              <a:t> JWT</a:t>
            </a:r>
          </a:p>
          <a:p>
            <a:pPr lvl="1"/>
            <a:r>
              <a:rPr lang="en-US" dirty="0" err="1" smtClean="0"/>
              <a:t>Glavna</a:t>
            </a:r>
            <a:r>
              <a:rPr lang="en-US" dirty="0" smtClean="0"/>
              <a:t> </a:t>
            </a:r>
            <a:r>
              <a:rPr lang="en-US" dirty="0" err="1" smtClean="0"/>
              <a:t>prednost</a:t>
            </a:r>
            <a:r>
              <a:rPr lang="en-US" dirty="0" smtClean="0"/>
              <a:t> je da </a:t>
            </a:r>
            <a:r>
              <a:rPr lang="en-US" dirty="0" err="1" smtClean="0"/>
              <a:t>radi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uređajima</a:t>
            </a:r>
            <a:r>
              <a:rPr lang="en-US" dirty="0" smtClean="0"/>
              <a:t> </a:t>
            </a:r>
            <a:r>
              <a:rPr lang="en-US" dirty="0" err="1" smtClean="0"/>
              <a:t>koji</a:t>
            </a:r>
            <a:r>
              <a:rPr lang="en-US" dirty="0" smtClean="0"/>
              <a:t> </a:t>
            </a:r>
            <a:r>
              <a:rPr lang="en-US" dirty="0" err="1" smtClean="0"/>
              <a:t>nemaju</a:t>
            </a:r>
            <a:r>
              <a:rPr lang="en-US" dirty="0" smtClean="0"/>
              <a:t> </a:t>
            </a:r>
            <a:r>
              <a:rPr lang="en-US" dirty="0" err="1" smtClean="0"/>
              <a:t>koncept</a:t>
            </a:r>
            <a:r>
              <a:rPr lang="en-US" dirty="0" smtClean="0"/>
              <a:t> Cookie </a:t>
            </a:r>
            <a:r>
              <a:rPr lang="en-US" dirty="0" err="1" smtClean="0"/>
              <a:t>Storea</a:t>
            </a:r>
            <a:endParaRPr lang="en-US" dirty="0" smtClean="0"/>
          </a:p>
          <a:p>
            <a:pPr lvl="1"/>
            <a:r>
              <a:rPr lang="en-US" dirty="0" smtClean="0"/>
              <a:t>Ne </a:t>
            </a:r>
            <a:r>
              <a:rPr lang="en-US" dirty="0" err="1" smtClean="0"/>
              <a:t>rješava</a:t>
            </a:r>
            <a:r>
              <a:rPr lang="en-US" dirty="0" smtClean="0"/>
              <a:t> problem </a:t>
            </a:r>
            <a:r>
              <a:rPr lang="en-US" dirty="0" err="1" smtClean="0"/>
              <a:t>statea</a:t>
            </a:r>
            <a:r>
              <a:rPr lang="en-US" dirty="0" smtClean="0"/>
              <a:t> (</a:t>
            </a:r>
            <a:r>
              <a:rPr lang="en-US" dirty="0" err="1" smtClean="0"/>
              <a:t>statefull</a:t>
            </a:r>
            <a:r>
              <a:rPr lang="en-US" smtClean="0"/>
              <a:t> je)</a:t>
            </a:r>
            <a:endParaRPr lang="en-US" dirty="0" smtClean="0"/>
          </a:p>
          <a:p>
            <a:pPr lvl="1"/>
            <a:r>
              <a:rPr lang="en-US" dirty="0" smtClean="0"/>
              <a:t>Kao </a:t>
            </a:r>
            <a:r>
              <a:rPr lang="en-US" dirty="0" err="1" smtClean="0"/>
              <a:t>i</a:t>
            </a:r>
            <a:r>
              <a:rPr lang="en-US" dirty="0" smtClean="0"/>
              <a:t> JWT </a:t>
            </a:r>
            <a:r>
              <a:rPr lang="en-US" dirty="0" err="1" smtClean="0"/>
              <a:t>izloženiji</a:t>
            </a:r>
            <a:r>
              <a:rPr lang="en-US" dirty="0" smtClean="0"/>
              <a:t> XSS </a:t>
            </a:r>
            <a:r>
              <a:rPr lang="en-US" dirty="0" err="1" smtClean="0"/>
              <a:t>i</a:t>
            </a:r>
            <a:r>
              <a:rPr lang="en-US" dirty="0" smtClean="0"/>
              <a:t> CSRF </a:t>
            </a:r>
            <a:r>
              <a:rPr lang="en-US" dirty="0" err="1" smtClean="0"/>
              <a:t>napadima</a:t>
            </a:r>
            <a:r>
              <a:rPr lang="en-US" dirty="0" smtClean="0"/>
              <a:t> </a:t>
            </a:r>
            <a:r>
              <a:rPr lang="en-US" dirty="0" err="1" smtClean="0"/>
              <a:t>jer</a:t>
            </a:r>
            <a:r>
              <a:rPr lang="en-US" dirty="0" smtClean="0"/>
              <a:t> CORS ne </a:t>
            </a:r>
            <a:r>
              <a:rPr lang="en-US" dirty="0" err="1" smtClean="0"/>
              <a:t>djeljuje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requestove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9324218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 Router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1915709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 Router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</a:t>
            </a:r>
            <a:r>
              <a:rPr lang="en-US" dirty="0" err="1" smtClean="0"/>
              <a:t>iblioteka</a:t>
            </a:r>
            <a:r>
              <a:rPr lang="en-US" dirty="0" smtClean="0"/>
              <a:t> </a:t>
            </a:r>
            <a:r>
              <a:rPr lang="en-US" dirty="0" err="1" smtClean="0"/>
              <a:t>koja</a:t>
            </a:r>
            <a:r>
              <a:rPr lang="en-US" dirty="0" smtClean="0"/>
              <a:t> </a:t>
            </a:r>
            <a:r>
              <a:rPr lang="en-US" dirty="0" err="1" smtClean="0"/>
              <a:t>olakšava</a:t>
            </a:r>
            <a:r>
              <a:rPr lang="en-US" dirty="0" smtClean="0"/>
              <a:t> </a:t>
            </a:r>
            <a:r>
              <a:rPr lang="en-US" dirty="0" err="1" smtClean="0"/>
              <a:t>sinkronizaciju</a:t>
            </a:r>
            <a:r>
              <a:rPr lang="en-US" dirty="0" smtClean="0"/>
              <a:t> UI-a u </a:t>
            </a:r>
            <a:r>
              <a:rPr lang="en-US" dirty="0" err="1" smtClean="0"/>
              <a:t>sa</a:t>
            </a:r>
            <a:r>
              <a:rPr lang="en-US" dirty="0"/>
              <a:t> </a:t>
            </a:r>
            <a:r>
              <a:rPr lang="en-US" dirty="0" err="1" smtClean="0"/>
              <a:t>trenutnim</a:t>
            </a:r>
            <a:r>
              <a:rPr lang="en-US" dirty="0" smtClean="0"/>
              <a:t> URL</a:t>
            </a:r>
          </a:p>
          <a:p>
            <a:r>
              <a:rPr lang="en-US" dirty="0" err="1" smtClean="0"/>
              <a:t>rješava</a:t>
            </a:r>
            <a:r>
              <a:rPr lang="en-US" dirty="0" smtClean="0"/>
              <a:t> problem “</a:t>
            </a:r>
            <a:r>
              <a:rPr lang="en-US" dirty="0" err="1" smtClean="0"/>
              <a:t>jedne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iste</a:t>
            </a:r>
            <a:r>
              <a:rPr lang="en-US" dirty="0" smtClean="0"/>
              <a:t> </a:t>
            </a:r>
            <a:r>
              <a:rPr lang="en-US" dirty="0" err="1" smtClean="0"/>
              <a:t>adrese</a:t>
            </a:r>
            <a:r>
              <a:rPr lang="en-US" dirty="0" smtClean="0"/>
              <a:t>”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cijelu</a:t>
            </a:r>
            <a:r>
              <a:rPr lang="en-US" dirty="0" smtClean="0"/>
              <a:t> </a:t>
            </a:r>
            <a:r>
              <a:rPr lang="en-US" dirty="0" err="1" smtClean="0"/>
              <a:t>aplikaciju</a:t>
            </a:r>
            <a:endParaRPr lang="en-US" dirty="0" smtClean="0"/>
          </a:p>
          <a:p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npm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-S 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react-router-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dom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/>
          </a:p>
          <a:p>
            <a:r>
              <a:rPr lang="en-US" b="1" dirty="0" err="1" smtClean="0"/>
              <a:t>BrowserRouter</a:t>
            </a:r>
            <a:r>
              <a:rPr lang="en-US" b="1" dirty="0" smtClean="0"/>
              <a:t> </a:t>
            </a:r>
            <a:r>
              <a:rPr lang="en-US" dirty="0" smtClean="0"/>
              <a:t>– </a:t>
            </a:r>
            <a:r>
              <a:rPr lang="en-US" dirty="0" err="1" smtClean="0"/>
              <a:t>inačica</a:t>
            </a:r>
            <a:r>
              <a:rPr lang="en-US" dirty="0" smtClean="0"/>
              <a:t> </a:t>
            </a:r>
            <a:r>
              <a:rPr lang="en-US" dirty="0" err="1" smtClean="0"/>
              <a:t>routera</a:t>
            </a:r>
            <a:r>
              <a:rPr lang="en-US" dirty="0" smtClean="0"/>
              <a:t> </a:t>
            </a:r>
            <a:r>
              <a:rPr lang="en-US" dirty="0" err="1" smtClean="0"/>
              <a:t>prilagođena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web </a:t>
            </a:r>
            <a:r>
              <a:rPr lang="en-US" dirty="0" err="1" smtClean="0"/>
              <a:t>stranice</a:t>
            </a:r>
            <a:endParaRPr lang="en-US" dirty="0"/>
          </a:p>
          <a:p>
            <a:r>
              <a:rPr lang="en-US" b="1" dirty="0" smtClean="0"/>
              <a:t>Route</a:t>
            </a:r>
            <a:r>
              <a:rPr lang="en-US" dirty="0" smtClean="0"/>
              <a:t> – </a:t>
            </a:r>
            <a:r>
              <a:rPr lang="en-US" dirty="0" err="1" smtClean="0"/>
              <a:t>putanja</a:t>
            </a:r>
            <a:r>
              <a:rPr lang="en-US" dirty="0" smtClean="0"/>
              <a:t> </a:t>
            </a:r>
            <a:r>
              <a:rPr lang="en-US" dirty="0" err="1" smtClean="0"/>
              <a:t>koja</a:t>
            </a:r>
            <a:r>
              <a:rPr lang="en-US" dirty="0" smtClean="0"/>
              <a:t> </a:t>
            </a:r>
            <a:r>
              <a:rPr lang="en-US" dirty="0" err="1" smtClean="0"/>
              <a:t>kada</a:t>
            </a:r>
            <a:r>
              <a:rPr lang="en-US" dirty="0" smtClean="0"/>
              <a:t> je </a:t>
            </a:r>
            <a:r>
              <a:rPr lang="en-US" dirty="0" err="1" smtClean="0"/>
              <a:t>matchana</a:t>
            </a:r>
            <a:r>
              <a:rPr lang="en-US" dirty="0" smtClean="0"/>
              <a:t> </a:t>
            </a:r>
            <a:r>
              <a:rPr lang="en-US" dirty="0" err="1" smtClean="0"/>
              <a:t>će</a:t>
            </a:r>
            <a:r>
              <a:rPr lang="en-US" dirty="0" smtClean="0"/>
              <a:t> </a:t>
            </a:r>
            <a:r>
              <a:rPr lang="en-US" dirty="0" err="1" smtClean="0"/>
              <a:t>prikazati</a:t>
            </a:r>
            <a:r>
              <a:rPr lang="en-US" dirty="0" smtClean="0"/>
              <a:t> </a:t>
            </a:r>
            <a:r>
              <a:rPr lang="en-US" dirty="0" err="1" smtClean="0"/>
              <a:t>sadržaj</a:t>
            </a:r>
            <a:endParaRPr lang="en-US" dirty="0" smtClean="0"/>
          </a:p>
          <a:p>
            <a:r>
              <a:rPr lang="en-US" b="1" dirty="0" smtClean="0"/>
              <a:t>Link</a:t>
            </a:r>
            <a:r>
              <a:rPr lang="en-US" dirty="0" smtClean="0"/>
              <a:t> – </a:t>
            </a:r>
            <a:r>
              <a:rPr lang="en-US" dirty="0" err="1" smtClean="0"/>
              <a:t>nudi</a:t>
            </a:r>
            <a:r>
              <a:rPr lang="en-US" dirty="0" smtClean="0"/>
              <a:t> </a:t>
            </a:r>
            <a:r>
              <a:rPr lang="en-US" dirty="0" err="1" smtClean="0"/>
              <a:t>navigaciju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drugu</a:t>
            </a:r>
            <a:r>
              <a:rPr lang="en-US" dirty="0" smtClean="0"/>
              <a:t> </a:t>
            </a:r>
            <a:r>
              <a:rPr lang="en-US" dirty="0" err="1" smtClean="0"/>
              <a:t>komponentu</a:t>
            </a:r>
            <a:endParaRPr lang="en-US" dirty="0" smtClean="0"/>
          </a:p>
          <a:p>
            <a:r>
              <a:rPr lang="en-US" b="1" dirty="0" err="1" smtClean="0"/>
              <a:t>NavLink</a:t>
            </a:r>
            <a:r>
              <a:rPr lang="en-US" b="1" dirty="0" smtClean="0"/>
              <a:t> </a:t>
            </a:r>
            <a:r>
              <a:rPr lang="en-US" dirty="0" smtClean="0"/>
              <a:t>– </a:t>
            </a:r>
            <a:r>
              <a:rPr lang="en-US" dirty="0" err="1" smtClean="0"/>
              <a:t>verzija</a:t>
            </a:r>
            <a:r>
              <a:rPr lang="en-US" dirty="0" smtClean="0"/>
              <a:t> </a:t>
            </a:r>
            <a:r>
              <a:rPr lang="en-US" dirty="0" err="1" smtClean="0"/>
              <a:t>Linka</a:t>
            </a:r>
            <a:r>
              <a:rPr lang="en-US" dirty="0" smtClean="0"/>
              <a:t> </a:t>
            </a:r>
            <a:r>
              <a:rPr lang="en-US" dirty="0" err="1" smtClean="0"/>
              <a:t>koja</a:t>
            </a:r>
            <a:r>
              <a:rPr lang="en-US" dirty="0" smtClean="0"/>
              <a:t> </a:t>
            </a:r>
            <a:r>
              <a:rPr lang="en-US" dirty="0" err="1" smtClean="0"/>
              <a:t>ima</a:t>
            </a:r>
            <a:r>
              <a:rPr lang="en-US" dirty="0" smtClean="0"/>
              <a:t> </a:t>
            </a:r>
            <a:r>
              <a:rPr lang="en-US" dirty="0" err="1" smtClean="0"/>
              <a:t>podršku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stiliziranje</a:t>
            </a:r>
            <a:r>
              <a:rPr lang="en-US" dirty="0" smtClean="0"/>
              <a:t> </a:t>
            </a:r>
            <a:r>
              <a:rPr lang="en-US" dirty="0" err="1" smtClean="0"/>
              <a:t>akvitnih</a:t>
            </a:r>
            <a:r>
              <a:rPr lang="en-US" dirty="0" smtClean="0"/>
              <a:t> </a:t>
            </a:r>
            <a:r>
              <a:rPr lang="en-US" dirty="0" err="1" smtClean="0"/>
              <a:t>linkova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70582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React </a:t>
            </a:r>
            <a:r>
              <a:rPr lang="en-US" dirty="0" smtClean="0"/>
              <a:t>Router</a:t>
            </a:r>
            <a:endParaRPr lang="hr-H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4101559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Autentifikacija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autorizacija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 smtClean="0"/>
              <a:t>Autentifikacija</a:t>
            </a:r>
            <a:r>
              <a:rPr lang="en-US" dirty="0" smtClean="0"/>
              <a:t> (login)</a:t>
            </a:r>
          </a:p>
          <a:p>
            <a:pPr lvl="1"/>
            <a:r>
              <a:rPr lang="en-US" dirty="0" err="1" smtClean="0"/>
              <a:t>Tko</a:t>
            </a:r>
            <a:r>
              <a:rPr lang="en-US" dirty="0" smtClean="0"/>
              <a:t> je </a:t>
            </a:r>
            <a:r>
              <a:rPr lang="en-US" dirty="0" err="1" smtClean="0"/>
              <a:t>korisnik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Je li on </a:t>
            </a:r>
            <a:r>
              <a:rPr lang="en-US" dirty="0" err="1" smtClean="0"/>
              <a:t>stvarno</a:t>
            </a:r>
            <a:r>
              <a:rPr lang="en-US" dirty="0" smtClean="0"/>
              <a:t> </a:t>
            </a:r>
            <a:r>
              <a:rPr lang="en-US" dirty="0" err="1" smtClean="0"/>
              <a:t>osoba</a:t>
            </a:r>
            <a:r>
              <a:rPr lang="en-US" dirty="0" smtClean="0"/>
              <a:t> </a:t>
            </a:r>
            <a:r>
              <a:rPr lang="en-US" dirty="0" err="1" smtClean="0"/>
              <a:t>kojom</a:t>
            </a:r>
            <a:r>
              <a:rPr lang="en-US" dirty="0" smtClean="0"/>
              <a:t> se </a:t>
            </a:r>
            <a:r>
              <a:rPr lang="en-US" dirty="0" err="1" smtClean="0"/>
              <a:t>predstavlja</a:t>
            </a:r>
            <a:r>
              <a:rPr lang="en-US" dirty="0" smtClean="0"/>
              <a:t>?</a:t>
            </a:r>
          </a:p>
          <a:p>
            <a:r>
              <a:rPr lang="en-US" b="1" dirty="0" err="1" smtClean="0"/>
              <a:t>Autorizacija</a:t>
            </a:r>
            <a:r>
              <a:rPr lang="en-US" dirty="0" smtClean="0"/>
              <a:t> (</a:t>
            </a:r>
            <a:r>
              <a:rPr lang="en-US" dirty="0" err="1" smtClean="0"/>
              <a:t>prava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Ima</a:t>
            </a:r>
            <a:r>
              <a:rPr lang="en-US" dirty="0" smtClean="0"/>
              <a:t> li </a:t>
            </a:r>
            <a:r>
              <a:rPr lang="en-US" dirty="0" err="1" smtClean="0"/>
              <a:t>pristup</a:t>
            </a:r>
            <a:r>
              <a:rPr lang="en-US" dirty="0" smtClean="0"/>
              <a:t> </a:t>
            </a:r>
            <a:r>
              <a:rPr lang="en-US" dirty="0" err="1" smtClean="0"/>
              <a:t>određenom</a:t>
            </a:r>
            <a:r>
              <a:rPr lang="en-US" dirty="0" smtClean="0"/>
              <a:t> </a:t>
            </a:r>
            <a:r>
              <a:rPr lang="en-US" dirty="0" err="1" smtClean="0"/>
              <a:t>resursu</a:t>
            </a:r>
            <a:r>
              <a:rPr lang="en-US" dirty="0" smtClean="0"/>
              <a:t>?</a:t>
            </a:r>
          </a:p>
          <a:p>
            <a:pPr lvl="1"/>
            <a:r>
              <a:rPr lang="en-US" dirty="0" err="1" smtClean="0"/>
              <a:t>Smije</a:t>
            </a:r>
            <a:r>
              <a:rPr lang="en-US" dirty="0" smtClean="0"/>
              <a:t> li </a:t>
            </a:r>
            <a:r>
              <a:rPr lang="en-US" dirty="0" err="1" smtClean="0"/>
              <a:t>izvršiti</a:t>
            </a:r>
            <a:r>
              <a:rPr lang="en-US" dirty="0" smtClean="0"/>
              <a:t> </a:t>
            </a:r>
            <a:r>
              <a:rPr lang="en-US" dirty="0" err="1" smtClean="0"/>
              <a:t>određenu</a:t>
            </a:r>
            <a:r>
              <a:rPr lang="en-US" dirty="0" smtClean="0"/>
              <a:t> </a:t>
            </a:r>
            <a:r>
              <a:rPr lang="en-US" dirty="0" err="1" smtClean="0"/>
              <a:t>akciju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4392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8"/>
          </a:xfrm>
          <a:prstGeom prst="rect">
            <a:avLst/>
          </a:prstGeom>
        </p:spPr>
        <p:txBody>
          <a:bodyPr/>
          <a:lstStyle/>
          <a:p>
            <a:r>
              <a:rPr lang="hr-HR" dirty="0" err="1" smtClean="0"/>
              <a:t>Deployment</a:t>
            </a:r>
            <a:endParaRPr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r-HR" dirty="0" smtClean="0"/>
              <a:t>Glavni problemi</a:t>
            </a:r>
            <a:endParaRPr dirty="0"/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195942" indent="-195942"/>
            <a:r>
              <a:rPr lang="en-US" dirty="0" err="1" smtClean="0"/>
              <a:t>Konfiguracijske</a:t>
            </a:r>
            <a:r>
              <a:rPr lang="en-US" dirty="0" smtClean="0"/>
              <a:t> </a:t>
            </a:r>
            <a:r>
              <a:rPr lang="en-US" dirty="0" err="1" smtClean="0"/>
              <a:t>postavke</a:t>
            </a:r>
            <a:endParaRPr lang="en-US" dirty="0" smtClean="0"/>
          </a:p>
          <a:p>
            <a:pPr marL="195942" indent="-195942"/>
            <a:r>
              <a:rPr lang="en-US" dirty="0" err="1" smtClean="0"/>
              <a:t>Što</a:t>
            </a:r>
            <a:r>
              <a:rPr lang="en-US" dirty="0" smtClean="0"/>
              <a:t> </a:t>
            </a:r>
            <a:r>
              <a:rPr lang="en-US" dirty="0" err="1" smtClean="0"/>
              <a:t>kada</a:t>
            </a:r>
            <a:r>
              <a:rPr lang="en-US" dirty="0" smtClean="0"/>
              <a:t> </a:t>
            </a:r>
            <a:r>
              <a:rPr lang="en-US" dirty="0" err="1" smtClean="0"/>
              <a:t>dođe</a:t>
            </a:r>
            <a:r>
              <a:rPr lang="en-US" dirty="0" smtClean="0"/>
              <a:t> do </a:t>
            </a:r>
            <a:r>
              <a:rPr lang="en-US" dirty="0" err="1" smtClean="0"/>
              <a:t>greške</a:t>
            </a:r>
            <a:r>
              <a:rPr lang="en-US" dirty="0" smtClean="0"/>
              <a:t>?</a:t>
            </a:r>
          </a:p>
          <a:p>
            <a:pPr marL="195942" indent="-195942"/>
            <a:r>
              <a:rPr lang="en-US" dirty="0" err="1" smtClean="0"/>
              <a:t>Kako</a:t>
            </a:r>
            <a:r>
              <a:rPr lang="en-US" dirty="0" smtClean="0"/>
              <a:t> </a:t>
            </a:r>
            <a:r>
              <a:rPr lang="en-US" dirty="0" err="1" smtClean="0"/>
              <a:t>raditi</a:t>
            </a:r>
            <a:r>
              <a:rPr lang="en-US" dirty="0" smtClean="0"/>
              <a:t> logging?</a:t>
            </a:r>
          </a:p>
          <a:p>
            <a:pPr marL="195942" indent="-195942"/>
            <a:r>
              <a:rPr lang="en-US" dirty="0" err="1" smtClean="0"/>
              <a:t>Kada</a:t>
            </a:r>
            <a:r>
              <a:rPr lang="en-US" dirty="0" smtClean="0"/>
              <a:t> </a:t>
            </a:r>
            <a:r>
              <a:rPr lang="en-US" dirty="0" err="1" smtClean="0"/>
              <a:t>raditi</a:t>
            </a:r>
            <a:r>
              <a:rPr lang="en-US" dirty="0" smtClean="0"/>
              <a:t> logging?</a:t>
            </a:r>
          </a:p>
          <a:p>
            <a:pPr marL="195942" indent="-195942"/>
            <a:r>
              <a:rPr lang="en-US" dirty="0" err="1" smtClean="0"/>
              <a:t>Kako</a:t>
            </a:r>
            <a:r>
              <a:rPr lang="en-US" dirty="0" smtClean="0"/>
              <a:t> </a:t>
            </a:r>
            <a:r>
              <a:rPr lang="en-US" dirty="0" err="1" smtClean="0"/>
              <a:t>deployati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server?</a:t>
            </a:r>
          </a:p>
          <a:p>
            <a:pPr marL="195942" indent="-195942"/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hr-HR" dirty="0" err="1" smtClean="0"/>
              <a:t>Environment</a:t>
            </a:r>
            <a:r>
              <a:rPr lang="hr-HR" dirty="0" smtClean="0"/>
              <a:t> varijable</a:t>
            </a:r>
            <a:endParaRPr dirty="0"/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95942" indent="-195942"/>
            <a:r>
              <a:rPr lang="en-US" dirty="0" smtClean="0"/>
              <a:t>NODE_ENV=production</a:t>
            </a:r>
          </a:p>
          <a:p>
            <a:pPr marL="195942" indent="-195942"/>
            <a:r>
              <a:rPr lang="en-US" dirty="0" err="1" smtClean="0"/>
              <a:t>dotenv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1861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2270</TotalTime>
  <Words>398</Words>
  <Application>Microsoft Macintosh PowerPoint</Application>
  <PresentationFormat>Widescreen</PresentationFormat>
  <Paragraphs>94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Calibri Light</vt:lpstr>
      <vt:lpstr>Consolas</vt:lpstr>
      <vt:lpstr>Arial</vt:lpstr>
      <vt:lpstr>Office Theme</vt:lpstr>
      <vt:lpstr>PowerPoint Presentation</vt:lpstr>
      <vt:lpstr>JavaScript radionica </vt:lpstr>
      <vt:lpstr>React Router</vt:lpstr>
      <vt:lpstr>React Router</vt:lpstr>
      <vt:lpstr>Demo: React Router</vt:lpstr>
      <vt:lpstr>Autentifikacija i autorizacija</vt:lpstr>
      <vt:lpstr>Deployment</vt:lpstr>
      <vt:lpstr>Glavni problemi</vt:lpstr>
      <vt:lpstr>Environment varijable</vt:lpstr>
      <vt:lpstr>Logging</vt:lpstr>
      <vt:lpstr>Alati i biblioteke</vt:lpstr>
      <vt:lpstr>Postavljanje VPS-a</vt:lpstr>
      <vt:lpstr>Demo: Deploy na VPS</vt:lpstr>
      <vt:lpstr>Dodatni koraci</vt:lpstr>
      <vt:lpstr>PowerPoint Presentation</vt:lpstr>
      <vt:lpstr>Tokeni ili sessioni?</vt:lpstr>
      <vt:lpstr>PowerPoint Presentation</vt:lpstr>
      <vt:lpstr>Session</vt:lpstr>
      <vt:lpstr>Token</vt:lpstr>
      <vt:lpstr>Kompromis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Petar Kovačević</dc:creator>
  <cp:lastModifiedBy>Sergej Jakovljev</cp:lastModifiedBy>
  <cp:revision>313</cp:revision>
  <dcterms:modified xsi:type="dcterms:W3CDTF">2017-04-06T12:44:07Z</dcterms:modified>
</cp:coreProperties>
</file>